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sldIdLst>
    <p:sldId id="259" r:id="rId2"/>
    <p:sldId id="260" r:id="rId3"/>
    <p:sldId id="261" r:id="rId4"/>
    <p:sldId id="273" r:id="rId5"/>
    <p:sldId id="262" r:id="rId6"/>
    <p:sldId id="263" r:id="rId7"/>
    <p:sldId id="274" r:id="rId8"/>
    <p:sldId id="264" r:id="rId9"/>
    <p:sldId id="275" r:id="rId10"/>
    <p:sldId id="268" r:id="rId11"/>
    <p:sldId id="267" r:id="rId12"/>
    <p:sldId id="270" r:id="rId13"/>
    <p:sldId id="271" r:id="rId14"/>
    <p:sldId id="272" r:id="rId1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B4E3"/>
    <a:srgbClr val="2CB6C0"/>
    <a:srgbClr val="0073AE"/>
    <a:srgbClr val="EE7422"/>
    <a:srgbClr val="0066A1"/>
    <a:srgbClr val="CC0033"/>
    <a:srgbClr val="E37222"/>
    <a:srgbClr val="FDC82F"/>
    <a:srgbClr val="69BE28"/>
    <a:srgbClr val="0085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157"/>
    <p:restoredTop sz="96271"/>
  </p:normalViewPr>
  <p:slideViewPr>
    <p:cSldViewPr snapToGrid="0" snapToObjects="1">
      <p:cViewPr varScale="1">
        <p:scale>
          <a:sx n="91" d="100"/>
          <a:sy n="91" d="100"/>
        </p:scale>
        <p:origin x="39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328D45-CD78-E946-97C3-593DC6155472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F362D4-5DD5-1441-A093-8EF5773AF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180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/>
          <p:cNvPicPr>
            <a:picLocks noChangeAspect="1"/>
          </p:cNvPicPr>
          <p:nvPr userDrawn="1"/>
        </p:nvPicPr>
        <p:blipFill rotWithShape="1">
          <a:blip r:embed="rId2"/>
          <a:srcRect t="20989" r="827" b="23227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B2C97BA-CA86-4141-B2D3-E3C996BF641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4479202"/>
            <a:ext cx="9144000" cy="6858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025753" y="4590330"/>
            <a:ext cx="813447" cy="459447"/>
          </a:xfrm>
          <a:prstGeom prst="rect">
            <a:avLst/>
          </a:prstGeom>
        </p:spPr>
      </p:pic>
      <p:sp>
        <p:nvSpPr>
          <p:cNvPr id="25" name="Title 1"/>
          <p:cNvSpPr>
            <a:spLocks noGrp="1"/>
          </p:cNvSpPr>
          <p:nvPr>
            <p:ph type="ctrTitle" hasCustomPrompt="1"/>
          </p:nvPr>
        </p:nvSpPr>
        <p:spPr>
          <a:xfrm>
            <a:off x="2234380" y="1191273"/>
            <a:ext cx="4800601" cy="549037"/>
          </a:xfrm>
        </p:spPr>
        <p:txBody>
          <a:bodyPr anchor="b">
            <a:normAutofit/>
          </a:bodyPr>
          <a:lstStyle>
            <a:lvl1pPr algn="l">
              <a:defRPr sz="3300" i="0">
                <a:solidFill>
                  <a:srgbClr val="0066A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234380" y="1783313"/>
            <a:ext cx="4800601" cy="1284352"/>
          </a:xfrm>
        </p:spPr>
        <p:txBody>
          <a:bodyPr>
            <a:normAutofit/>
          </a:bodyPr>
          <a:lstStyle>
            <a:lvl1pPr marL="0" indent="0" algn="l">
              <a:buNone/>
              <a:defRPr sz="2100" b="1" i="1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A3C0329D-1CCA-5649-8EF4-4A65722E6A16}"/>
              </a:ext>
            </a:extLst>
          </p:cNvPr>
          <p:cNvSpPr txBox="1">
            <a:spLocks/>
          </p:cNvSpPr>
          <p:nvPr userDrawn="1"/>
        </p:nvSpPr>
        <p:spPr>
          <a:xfrm>
            <a:off x="521242" y="4727492"/>
            <a:ext cx="1607574" cy="3506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066A1"/>
              </a:buClr>
              <a:buFont typeface="LucidaGrande" charset="0"/>
              <a:buNone/>
              <a:defRPr sz="2100" b="1" i="1" kern="12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LucidaGrande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Wingdings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Courier New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i="0" dirty="0" err="1">
                <a:solidFill>
                  <a:schemeClr val="bg1"/>
                </a:solidFill>
              </a:rPr>
              <a:t>www.ieee.org</a:t>
            </a:r>
            <a:endParaRPr lang="en-US" sz="1200" i="0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E7BCA2F-B279-9148-A3B1-64F8E19B8F12}"/>
              </a:ext>
            </a:extLst>
          </p:cNvPr>
          <p:cNvSpPr/>
          <p:nvPr userDrawn="1"/>
        </p:nvSpPr>
        <p:spPr>
          <a:xfrm>
            <a:off x="-1" y="-14748"/>
            <a:ext cx="9144001" cy="221226"/>
          </a:xfrm>
          <a:prstGeom prst="rect">
            <a:avLst/>
          </a:prstGeom>
          <a:solidFill>
            <a:srgbClr val="2CB6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Topic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1" y="1369219"/>
            <a:ext cx="3019523" cy="28444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able Placeholder 8"/>
          <p:cNvSpPr>
            <a:spLocks noGrp="1"/>
          </p:cNvSpPr>
          <p:nvPr>
            <p:ph type="tbl" sz="quarter" idx="14" hasCustomPrompt="1"/>
          </p:nvPr>
        </p:nvSpPr>
        <p:spPr>
          <a:xfrm>
            <a:off x="3789576" y="1369219"/>
            <a:ext cx="4725775" cy="2844404"/>
          </a:xfrm>
        </p:spPr>
        <p:txBody>
          <a:bodyPr>
            <a:normAutofit/>
          </a:bodyPr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 dirty="0"/>
              <a:t>Insert Object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68EDEB8-641D-454D-AC68-EF159B31B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9416" y="4726364"/>
            <a:ext cx="425532" cy="333512"/>
          </a:xfrm>
          <a:prstGeom prst="rect">
            <a:avLst/>
          </a:prstGeom>
        </p:spPr>
        <p:txBody>
          <a:bodyPr anchor="ctr"/>
          <a:lstStyle>
            <a:lvl1pPr>
              <a:defRPr sz="800" b="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8731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407724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417136"/>
            <a:ext cx="7886700" cy="415002"/>
          </a:xfrm>
        </p:spPr>
        <p:txBody>
          <a:bodyPr/>
          <a:lstStyle/>
          <a:p>
            <a:r>
              <a:rPr lang="en-US" dirty="0"/>
              <a:t>Topic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4629150" y="1369219"/>
            <a:ext cx="3886200" cy="28444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3591613"/>
            <a:ext cx="3886200" cy="622010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ut.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628650" y="1369219"/>
            <a:ext cx="3886200" cy="2222393"/>
          </a:xfrm>
        </p:spPr>
        <p:txBody>
          <a:bodyPr>
            <a:normAutofit/>
          </a:bodyPr>
          <a:lstStyle>
            <a:lvl1pPr marL="0" indent="0">
              <a:buNone/>
              <a:defRPr sz="900" i="1" baseline="0"/>
            </a:lvl1pPr>
          </a:lstStyle>
          <a:p>
            <a:r>
              <a:rPr lang="en-US" dirty="0"/>
              <a:t>Insert Photo</a:t>
            </a:r>
          </a:p>
        </p:txBody>
      </p:sp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F68EDEB8-641D-454D-AC68-EF159B31B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9416" y="4726364"/>
            <a:ext cx="425532" cy="333512"/>
          </a:xfrm>
          <a:prstGeom prst="rect">
            <a:avLst/>
          </a:prstGeom>
        </p:spPr>
        <p:txBody>
          <a:bodyPr anchor="ctr"/>
          <a:lstStyle>
            <a:lvl1pPr>
              <a:defRPr sz="800" b="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28650" y="8731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8389558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9">
            <a:extLst>
              <a:ext uri="{FF2B5EF4-FFF2-40B4-BE49-F238E27FC236}">
                <a16:creationId xmlns:a16="http://schemas.microsoft.com/office/drawing/2014/main" id="{F68EDEB8-641D-454D-AC68-EF159B31B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9416" y="4726364"/>
            <a:ext cx="425532" cy="333512"/>
          </a:xfrm>
          <a:prstGeom prst="rect">
            <a:avLst/>
          </a:prstGeom>
        </p:spPr>
        <p:txBody>
          <a:bodyPr anchor="ctr"/>
          <a:lstStyle>
            <a:lvl1pPr>
              <a:defRPr sz="800" b="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1047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417136"/>
            <a:ext cx="7886700" cy="415002"/>
          </a:xfrm>
        </p:spPr>
        <p:txBody>
          <a:bodyPr/>
          <a:lstStyle/>
          <a:p>
            <a:r>
              <a:rPr lang="en-US" dirty="0"/>
              <a:t>Topic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2128100"/>
            <a:ext cx="7886700" cy="16049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1369219"/>
            <a:ext cx="7886700" cy="758882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</a:t>
            </a:r>
            <a:r>
              <a:rPr lang="en-US" dirty="0" err="1"/>
              <a:t>dolore</a:t>
            </a:r>
            <a:r>
              <a:rPr lang="en-US" dirty="0"/>
              <a:t>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3733015"/>
            <a:ext cx="7886700" cy="497168"/>
          </a:xfrm>
        </p:spPr>
        <p:txBody>
          <a:bodyPr>
            <a:normAutofit/>
          </a:bodyPr>
          <a:lstStyle>
            <a:lvl1pPr marL="0" indent="0">
              <a:buNone/>
              <a:defRPr sz="1500" b="1" i="1">
                <a:solidFill>
                  <a:srgbClr val="0066A1"/>
                </a:solidFill>
              </a:defRPr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</a:t>
            </a:r>
            <a:r>
              <a:rPr lang="en-US" dirty="0" err="1"/>
              <a:t>dolore</a:t>
            </a:r>
            <a:r>
              <a:rPr lang="en-US" dirty="0"/>
              <a:t> magna </a:t>
            </a:r>
            <a:r>
              <a:rPr lang="en-US" dirty="0" err="1"/>
              <a:t>aliqua</a:t>
            </a:r>
            <a:r>
              <a:rPr lang="en-US" dirty="0"/>
              <a:t>. </a:t>
            </a:r>
          </a:p>
        </p:txBody>
      </p:sp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F68EDEB8-641D-454D-AC68-EF159B31B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9416" y="4726364"/>
            <a:ext cx="425532" cy="333512"/>
          </a:xfrm>
          <a:prstGeom prst="rect">
            <a:avLst/>
          </a:prstGeom>
        </p:spPr>
        <p:txBody>
          <a:bodyPr anchor="ctr"/>
          <a:lstStyle>
            <a:lvl1pPr>
              <a:defRPr sz="800" b="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28650" y="8731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3278911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Bullets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417136"/>
            <a:ext cx="7886700" cy="415002"/>
          </a:xfrm>
        </p:spPr>
        <p:txBody>
          <a:bodyPr/>
          <a:lstStyle/>
          <a:p>
            <a:r>
              <a:rPr lang="en-US" dirty="0"/>
              <a:t>Topic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3004794"/>
            <a:ext cx="3886200" cy="1208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1369219"/>
            <a:ext cx="7886700" cy="1556426"/>
          </a:xfrm>
        </p:spPr>
        <p:txBody>
          <a:bodyPr numCol="2" spcCol="274320">
            <a:normAutofit/>
          </a:bodyPr>
          <a:lstStyle>
            <a:lvl1pPr marL="0" indent="0">
              <a:buNone/>
              <a:defRPr sz="150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</a:t>
            </a:r>
            <a:r>
              <a:rPr lang="en-US" dirty="0" err="1"/>
              <a:t>dolore</a:t>
            </a:r>
            <a:r>
              <a:rPr lang="en-US" dirty="0"/>
              <a:t>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 </a:t>
            </a:r>
            <a:r>
              <a:rPr lang="en-US" dirty="0" err="1"/>
              <a:t>Excepteur</a:t>
            </a:r>
            <a:r>
              <a:rPr lang="en-US" dirty="0"/>
              <a:t> </a:t>
            </a:r>
            <a:r>
              <a:rPr lang="en-US" dirty="0" err="1"/>
              <a:t>sint</a:t>
            </a:r>
            <a:r>
              <a:rPr lang="en-US" dirty="0"/>
              <a:t> </a:t>
            </a:r>
            <a:r>
              <a:rPr lang="en-US" dirty="0" err="1"/>
              <a:t>occaecat</a:t>
            </a:r>
            <a:r>
              <a:rPr lang="en-US" dirty="0"/>
              <a:t> </a:t>
            </a:r>
            <a:r>
              <a:rPr lang="en-US" dirty="0" err="1"/>
              <a:t>cupidatat</a:t>
            </a:r>
            <a:r>
              <a:rPr lang="en-US" dirty="0"/>
              <a:t> non </a:t>
            </a:r>
            <a:r>
              <a:rPr lang="en-US" dirty="0" err="1"/>
              <a:t>proident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in culpa qui.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4629150" y="3004793"/>
            <a:ext cx="3886200" cy="1208829"/>
          </a:xfrm>
        </p:spPr>
        <p:txBody>
          <a:bodyPr>
            <a:normAutofit/>
          </a:bodyPr>
          <a:lstStyle>
            <a:lvl1pPr marL="0" indent="0">
              <a:buNone/>
              <a:defRPr sz="900" i="1" baseline="0"/>
            </a:lvl1pPr>
          </a:lstStyle>
          <a:p>
            <a:r>
              <a:rPr lang="en-US" dirty="0"/>
              <a:t>Insert Photo</a:t>
            </a:r>
          </a:p>
        </p:txBody>
      </p:sp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F68EDEB8-641D-454D-AC68-EF159B31B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9416" y="4726364"/>
            <a:ext cx="425532" cy="333512"/>
          </a:xfrm>
          <a:prstGeom prst="rect">
            <a:avLst/>
          </a:prstGeom>
        </p:spPr>
        <p:txBody>
          <a:bodyPr anchor="ctr"/>
          <a:lstStyle>
            <a:lvl1pPr>
              <a:defRPr sz="800" b="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28650" y="8731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6622244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417136"/>
            <a:ext cx="7886700" cy="415002"/>
          </a:xfrm>
        </p:spPr>
        <p:txBody>
          <a:bodyPr/>
          <a:lstStyle/>
          <a:p>
            <a:r>
              <a:rPr lang="en-US" dirty="0"/>
              <a:t>Topic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1369218"/>
            <a:ext cx="4970872" cy="21658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3535051"/>
            <a:ext cx="4970872" cy="678571"/>
          </a:xfr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rgbClr val="0066A1"/>
                </a:solidFill>
              </a:defRPr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.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5712643" y="1369219"/>
            <a:ext cx="2802707" cy="2844404"/>
          </a:xfrm>
        </p:spPr>
        <p:txBody>
          <a:bodyPr>
            <a:normAutofit/>
          </a:bodyPr>
          <a:lstStyle>
            <a:lvl1pPr marL="0" indent="0">
              <a:buNone/>
              <a:defRPr sz="900" i="1" baseline="0"/>
            </a:lvl1pPr>
          </a:lstStyle>
          <a:p>
            <a:r>
              <a:rPr lang="en-US" dirty="0"/>
              <a:t>Insert Photo</a:t>
            </a:r>
          </a:p>
        </p:txBody>
      </p:sp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F68EDEB8-641D-454D-AC68-EF159B31B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9416" y="4726364"/>
            <a:ext cx="425532" cy="333512"/>
          </a:xfrm>
          <a:prstGeom prst="rect">
            <a:avLst/>
          </a:prstGeom>
        </p:spPr>
        <p:txBody>
          <a:bodyPr anchor="ctr"/>
          <a:lstStyle>
            <a:lvl1pPr>
              <a:defRPr sz="800" b="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28650" y="8731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810110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419EF0-B63D-C145-92BD-3C4FCD22DE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820" b="40395"/>
          <a:stretch/>
        </p:blipFill>
        <p:spPr>
          <a:xfrm>
            <a:off x="0" y="0"/>
            <a:ext cx="9220200" cy="5143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BAB0E4-10D3-6B41-B358-D9065B2D71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b="22282"/>
          <a:stretch/>
        </p:blipFill>
        <p:spPr>
          <a:xfrm>
            <a:off x="0" y="4625254"/>
            <a:ext cx="9144000" cy="53299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AB660E6-DDC2-9A42-83D8-F275B9736246}"/>
              </a:ext>
            </a:extLst>
          </p:cNvPr>
          <p:cNvSpPr/>
          <p:nvPr userDrawn="1"/>
        </p:nvSpPr>
        <p:spPr>
          <a:xfrm>
            <a:off x="-1" y="-14748"/>
            <a:ext cx="9144001" cy="221226"/>
          </a:xfrm>
          <a:prstGeom prst="rect">
            <a:avLst/>
          </a:prstGeom>
          <a:solidFill>
            <a:srgbClr val="2CB6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D935CAA-1C64-184C-A676-A65B23B1DFB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107292" y="4773355"/>
            <a:ext cx="788444" cy="229962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4C43D200-3733-CD4B-945C-4308F526EA8A}"/>
              </a:ext>
            </a:extLst>
          </p:cNvPr>
          <p:cNvSpPr txBox="1">
            <a:spLocks/>
          </p:cNvSpPr>
          <p:nvPr userDrawn="1"/>
        </p:nvSpPr>
        <p:spPr>
          <a:xfrm>
            <a:off x="626806" y="4726365"/>
            <a:ext cx="1607574" cy="3506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066A1"/>
              </a:buClr>
              <a:buFont typeface="LucidaGrande" charset="0"/>
              <a:buNone/>
              <a:defRPr sz="2100" b="1" i="1" kern="12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LucidaGrande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Wingdings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Courier New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i="0" dirty="0" err="1">
                <a:solidFill>
                  <a:schemeClr val="bg1"/>
                </a:solidFill>
              </a:rPr>
              <a:t>www.ieee.org</a:t>
            </a:r>
            <a:endParaRPr lang="en-US" sz="1200" i="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430363" y="1120691"/>
            <a:ext cx="6244068" cy="522983"/>
          </a:xfrm>
        </p:spPr>
        <p:txBody>
          <a:bodyPr anchor="b">
            <a:normAutofit/>
          </a:bodyPr>
          <a:lstStyle>
            <a:lvl1pPr algn="l">
              <a:defRPr sz="3300" i="0">
                <a:solidFill>
                  <a:srgbClr val="0066A1"/>
                </a:solidFill>
              </a:defRPr>
            </a:lvl1pPr>
          </a:lstStyle>
          <a:p>
            <a:r>
              <a:rPr lang="en-US" dirty="0"/>
              <a:t>Divider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430362" y="1712730"/>
            <a:ext cx="6244067" cy="1211643"/>
          </a:xfrm>
        </p:spPr>
        <p:txBody>
          <a:bodyPr>
            <a:normAutofit/>
          </a:bodyPr>
          <a:lstStyle>
            <a:lvl1pPr marL="0" indent="0" algn="l">
              <a:buNone/>
              <a:defRPr sz="2100" b="1" i="1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F68EDEB8-641D-454D-AC68-EF159B31B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9416" y="4726364"/>
            <a:ext cx="425532" cy="333512"/>
          </a:xfrm>
          <a:prstGeom prst="rect">
            <a:avLst/>
          </a:prstGeom>
        </p:spPr>
        <p:txBody>
          <a:bodyPr anchor="ctr"/>
          <a:lstStyle>
            <a:lvl1pPr>
              <a:defRPr sz="800" b="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607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Topic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8650" y="1369219"/>
            <a:ext cx="7886700" cy="29575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8731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6" name="Slide Number Placeholder 9">
            <a:extLst>
              <a:ext uri="{FF2B5EF4-FFF2-40B4-BE49-F238E27FC236}">
                <a16:creationId xmlns:a16="http://schemas.microsoft.com/office/drawing/2014/main" id="{F68EDEB8-641D-454D-AC68-EF159B31B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9416" y="4726364"/>
            <a:ext cx="425532" cy="333512"/>
          </a:xfrm>
          <a:prstGeom prst="rect">
            <a:avLst/>
          </a:prstGeom>
        </p:spPr>
        <p:txBody>
          <a:bodyPr anchor="ctr"/>
          <a:lstStyle>
            <a:lvl1pPr>
              <a:defRPr sz="800" b="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207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Topic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1369219"/>
            <a:ext cx="3886200" cy="28444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4629150" y="1369219"/>
            <a:ext cx="3886200" cy="28444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68EDEB8-641D-454D-AC68-EF159B31B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9416" y="4726364"/>
            <a:ext cx="425532" cy="333512"/>
          </a:xfrm>
          <a:prstGeom prst="rect">
            <a:avLst/>
          </a:prstGeom>
        </p:spPr>
        <p:txBody>
          <a:bodyPr anchor="ctr"/>
          <a:lstStyle>
            <a:lvl1pPr>
              <a:defRPr sz="800" b="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8731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735858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Topic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369219"/>
            <a:ext cx="3886200" cy="2844563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 dirty="0"/>
              <a:t>Insert Object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1369219"/>
            <a:ext cx="3886200" cy="28444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F68EDEB8-641D-454D-AC68-EF159B31B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9416" y="4726364"/>
            <a:ext cx="425532" cy="333512"/>
          </a:xfrm>
          <a:prstGeom prst="rect">
            <a:avLst/>
          </a:prstGeom>
        </p:spPr>
        <p:txBody>
          <a:bodyPr anchor="ctr"/>
          <a:lstStyle>
            <a:lvl1pPr>
              <a:defRPr sz="800" b="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8731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407120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Topic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2844601"/>
            <a:ext cx="3886200" cy="1369180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 dirty="0"/>
              <a:t>Insert Object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1369219"/>
            <a:ext cx="3886200" cy="28444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sz="half" idx="14" hasCustomPrompt="1"/>
          </p:nvPr>
        </p:nvSpPr>
        <p:spPr>
          <a:xfrm>
            <a:off x="4629150" y="1369219"/>
            <a:ext cx="3886200" cy="1369180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 dirty="0"/>
              <a:t>Insert Object</a:t>
            </a:r>
          </a:p>
        </p:txBody>
      </p:sp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F68EDEB8-641D-454D-AC68-EF159B31B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9416" y="4726364"/>
            <a:ext cx="425532" cy="333512"/>
          </a:xfrm>
          <a:prstGeom prst="rect">
            <a:avLst/>
          </a:prstGeom>
        </p:spPr>
        <p:txBody>
          <a:bodyPr anchor="ctr"/>
          <a:lstStyle>
            <a:lvl1pPr>
              <a:defRPr sz="800" b="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8731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355144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417136"/>
            <a:ext cx="7886700" cy="415002"/>
          </a:xfrm>
        </p:spPr>
        <p:txBody>
          <a:bodyPr/>
          <a:lstStyle/>
          <a:p>
            <a:r>
              <a:rPr lang="en-US" dirty="0"/>
              <a:t>Topic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2128102"/>
            <a:ext cx="3886200" cy="2085680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 dirty="0"/>
              <a:t>Insert Object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1369219"/>
            <a:ext cx="3886200" cy="28444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629150" y="1369219"/>
            <a:ext cx="3886200" cy="758882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.</a:t>
            </a:r>
          </a:p>
        </p:txBody>
      </p:sp>
      <p:sp>
        <p:nvSpPr>
          <p:cNvPr id="12" name="Slide Number Placeholder 9">
            <a:extLst>
              <a:ext uri="{FF2B5EF4-FFF2-40B4-BE49-F238E27FC236}">
                <a16:creationId xmlns:a16="http://schemas.microsoft.com/office/drawing/2014/main" id="{F68EDEB8-641D-454D-AC68-EF159B31B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9416" y="4726364"/>
            <a:ext cx="425532" cy="333512"/>
          </a:xfrm>
          <a:prstGeom prst="rect">
            <a:avLst/>
          </a:prstGeom>
        </p:spPr>
        <p:txBody>
          <a:bodyPr anchor="ctr"/>
          <a:lstStyle>
            <a:lvl1pPr>
              <a:defRPr sz="800" b="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8731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597545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Text,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417136"/>
            <a:ext cx="7886700" cy="415002"/>
          </a:xfrm>
        </p:spPr>
        <p:txBody>
          <a:bodyPr/>
          <a:lstStyle/>
          <a:p>
            <a:r>
              <a:rPr lang="en-US" dirty="0"/>
              <a:t>Topic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8650" y="1361923"/>
            <a:ext cx="3886200" cy="2851699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 dirty="0"/>
              <a:t>Insert Object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4629150" y="2128101"/>
            <a:ext cx="3886200" cy="20855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629150" y="1369219"/>
            <a:ext cx="3886200" cy="758882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ut.</a:t>
            </a:r>
            <a:endParaRPr lang="en-US" dirty="0"/>
          </a:p>
        </p:txBody>
      </p:sp>
      <p:sp>
        <p:nvSpPr>
          <p:cNvPr id="12" name="Slide Number Placeholder 9">
            <a:extLst>
              <a:ext uri="{FF2B5EF4-FFF2-40B4-BE49-F238E27FC236}">
                <a16:creationId xmlns:a16="http://schemas.microsoft.com/office/drawing/2014/main" id="{F68EDEB8-641D-454D-AC68-EF159B31B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9416" y="4726364"/>
            <a:ext cx="425532" cy="333512"/>
          </a:xfrm>
          <a:prstGeom prst="rect">
            <a:avLst/>
          </a:prstGeom>
        </p:spPr>
        <p:txBody>
          <a:bodyPr anchor="ctr"/>
          <a:lstStyle>
            <a:lvl1pPr>
              <a:defRPr sz="800" b="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8731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677514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417136"/>
            <a:ext cx="7886700" cy="415002"/>
          </a:xfrm>
        </p:spPr>
        <p:txBody>
          <a:bodyPr/>
          <a:lstStyle/>
          <a:p>
            <a:r>
              <a:rPr lang="en-US" dirty="0"/>
              <a:t>Topic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2855320"/>
            <a:ext cx="3886200" cy="1358461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 dirty="0"/>
              <a:t>Insert Object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28650" y="1369219"/>
            <a:ext cx="3886200" cy="13750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half" idx="14" hasCustomPrompt="1"/>
          </p:nvPr>
        </p:nvSpPr>
        <p:spPr>
          <a:xfrm>
            <a:off x="4629150" y="1385779"/>
            <a:ext cx="3886200" cy="1358461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 dirty="0"/>
              <a:t>Insert Object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5" hasCustomPrompt="1"/>
          </p:nvPr>
        </p:nvSpPr>
        <p:spPr>
          <a:xfrm>
            <a:off x="628650" y="2855320"/>
            <a:ext cx="3886200" cy="1358461"/>
          </a:xfrm>
        </p:spPr>
        <p:txBody>
          <a:bodyPr/>
          <a:lstStyle>
            <a:lvl1pPr marL="0" indent="0">
              <a:buNone/>
              <a:defRPr sz="900" i="1"/>
            </a:lvl1pPr>
          </a:lstStyle>
          <a:p>
            <a:pPr lvl="0"/>
            <a:r>
              <a:rPr lang="en-US" dirty="0"/>
              <a:t>Insert Object</a:t>
            </a:r>
          </a:p>
        </p:txBody>
      </p:sp>
      <p:sp>
        <p:nvSpPr>
          <p:cNvPr id="15" name="Slide Number Placeholder 9">
            <a:extLst>
              <a:ext uri="{FF2B5EF4-FFF2-40B4-BE49-F238E27FC236}">
                <a16:creationId xmlns:a16="http://schemas.microsoft.com/office/drawing/2014/main" id="{F68EDEB8-641D-454D-AC68-EF159B31B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9416" y="4726364"/>
            <a:ext cx="425532" cy="333512"/>
          </a:xfrm>
          <a:prstGeom prst="rect">
            <a:avLst/>
          </a:prstGeom>
        </p:spPr>
        <p:txBody>
          <a:bodyPr anchor="ctr"/>
          <a:lstStyle>
            <a:lvl1pPr>
              <a:defRPr sz="800" b="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28650" y="873193"/>
            <a:ext cx="7886700" cy="267632"/>
          </a:xfrm>
        </p:spPr>
        <p:txBody>
          <a:bodyPr>
            <a:normAutofit/>
          </a:bodyPr>
          <a:lstStyle>
            <a:lvl1pPr marL="0" indent="0">
              <a:buNone/>
              <a:defRPr sz="1800" b="1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59600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9A4AEB-9C73-FE43-9E38-3C9DBD40E732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FA2B630-0D2B-0947-A6F6-98AE6C18E2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/>
          <a:srcRect b="22282"/>
          <a:stretch/>
        </p:blipFill>
        <p:spPr>
          <a:xfrm>
            <a:off x="0" y="4625254"/>
            <a:ext cx="9144000" cy="53299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2A8EC2D-3157-DA4D-B40F-A249D70D963D}"/>
              </a:ext>
            </a:extLst>
          </p:cNvPr>
          <p:cNvSpPr/>
          <p:nvPr userDrawn="1"/>
        </p:nvSpPr>
        <p:spPr>
          <a:xfrm>
            <a:off x="-1" y="-14748"/>
            <a:ext cx="9144001" cy="221226"/>
          </a:xfrm>
          <a:prstGeom prst="rect">
            <a:avLst/>
          </a:prstGeom>
          <a:solidFill>
            <a:srgbClr val="2CB6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Topic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0716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9">
            <a:extLst>
              <a:ext uri="{FF2B5EF4-FFF2-40B4-BE49-F238E27FC236}">
                <a16:creationId xmlns:a16="http://schemas.microsoft.com/office/drawing/2014/main" id="{F68EDEB8-641D-454D-AC68-EF159B31B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9416" y="4726364"/>
            <a:ext cx="425532" cy="333512"/>
          </a:xfrm>
          <a:prstGeom prst="rect">
            <a:avLst/>
          </a:prstGeom>
        </p:spPr>
        <p:txBody>
          <a:bodyPr anchor="ctr"/>
          <a:lstStyle>
            <a:lvl1pPr>
              <a:defRPr sz="800" b="0">
                <a:solidFill>
                  <a:schemeClr val="bg1"/>
                </a:solidFill>
              </a:defRPr>
            </a:lvl1pPr>
          </a:lstStyle>
          <a:p>
            <a:fld id="{3DD97BEB-BAEF-0344-9D5C-EC73E478698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D2905E-4EF7-944D-BF80-E58DE8722894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8107292" y="4773355"/>
            <a:ext cx="788444" cy="229962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490E3CF2-90CB-9740-98F8-038213F2F7AA}"/>
              </a:ext>
            </a:extLst>
          </p:cNvPr>
          <p:cNvSpPr txBox="1">
            <a:spLocks/>
          </p:cNvSpPr>
          <p:nvPr userDrawn="1"/>
        </p:nvSpPr>
        <p:spPr>
          <a:xfrm>
            <a:off x="626806" y="4726365"/>
            <a:ext cx="1607574" cy="3506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066A1"/>
              </a:buClr>
              <a:buFont typeface="LucidaGrande" charset="0"/>
              <a:buNone/>
              <a:defRPr sz="2100" b="1" i="1" kern="12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LucidaGrande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Wingdings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66A1"/>
              </a:buClr>
              <a:buFont typeface="Courier New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i="0" dirty="0" err="1">
                <a:solidFill>
                  <a:schemeClr val="bg1"/>
                </a:solidFill>
              </a:rPr>
              <a:t>www.ieee.org</a:t>
            </a:r>
            <a:endParaRPr lang="en-US" sz="1200" i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095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61" r:id="rId2"/>
    <p:sldLayoutId id="2147483687" r:id="rId3"/>
    <p:sldLayoutId id="2147483675" r:id="rId4"/>
    <p:sldLayoutId id="2147483664" r:id="rId5"/>
    <p:sldLayoutId id="2147483674" r:id="rId6"/>
    <p:sldLayoutId id="2147483665" r:id="rId7"/>
    <p:sldLayoutId id="2147483676" r:id="rId8"/>
    <p:sldLayoutId id="2147483677" r:id="rId9"/>
    <p:sldLayoutId id="2147483678" r:id="rId10"/>
    <p:sldLayoutId id="2147483679" r:id="rId11"/>
    <p:sldLayoutId id="2147483667" r:id="rId12"/>
    <p:sldLayoutId id="2147483680" r:id="rId13"/>
    <p:sldLayoutId id="2147483682" r:id="rId14"/>
    <p:sldLayoutId id="2147483681" r:id="rId15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550" b="1" i="0" kern="1200">
          <a:solidFill>
            <a:srgbClr val="0066A1"/>
          </a:solidFill>
          <a:latin typeface="Calibri" charset="0"/>
          <a:ea typeface="Calibri" charset="0"/>
          <a:cs typeface="Calibri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rgbClr val="0066A1"/>
        </a:buClr>
        <a:buFont typeface="LucidaGrande" charset="0"/>
        <a:buChar char="▸"/>
        <a:defRPr sz="165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66A1"/>
        </a:buClr>
        <a:buFont typeface="LucidaGrande" charset="0"/>
        <a:buChar char="-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66A1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66A1"/>
        </a:buClr>
        <a:buFont typeface="Wingdings" charset="2"/>
        <a:buChar char="§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66A1"/>
        </a:buClr>
        <a:buFont typeface="Courier New" charset="0"/>
        <a:buChar char="o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234380" y="1191273"/>
            <a:ext cx="5364599" cy="82671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rgbClr val="01B4E3"/>
                </a:solidFill>
                <a:effectLst/>
                <a:latin typeface="Söhne"/>
              </a:rPr>
              <a:t>Sentiment Analysis of Amazon Reviews</a:t>
            </a:r>
            <a:endParaRPr lang="en-US" dirty="0">
              <a:solidFill>
                <a:srgbClr val="01B4E3"/>
              </a:solidFill>
              <a:latin typeface="+mn-lt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84331" y="2017985"/>
            <a:ext cx="3650650" cy="1049679"/>
          </a:xfrm>
        </p:spPr>
        <p:txBody>
          <a:bodyPr/>
          <a:lstStyle/>
          <a:p>
            <a:r>
              <a:rPr lang="en-US" dirty="0"/>
              <a:t>Using Multiple Models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14642A2-45B9-DC4F-B017-6D7A1CD61631}"/>
              </a:ext>
            </a:extLst>
          </p:cNvPr>
          <p:cNvSpPr txBox="1">
            <a:spLocks/>
          </p:cNvSpPr>
          <p:nvPr/>
        </p:nvSpPr>
        <p:spPr>
          <a:xfrm>
            <a:off x="530679" y="4490356"/>
            <a:ext cx="7886700" cy="3265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50" b="1" i="0" kern="1200">
                <a:solidFill>
                  <a:srgbClr val="0066A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endParaRPr lang="en-US" sz="15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259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4429F-9C7E-2B22-9241-6BDC23116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öhne"/>
              </a:rPr>
              <a:t>Screenshots</a:t>
            </a:r>
            <a:endParaRPr lang="en-P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636C9F-86FE-BD5B-48BE-F3898005000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rgbClr val="374151"/>
                </a:solidFill>
                <a:latin typeface="Söhne"/>
              </a:rPr>
              <a:t>Accuracies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A27EE3-26F0-38CA-23B6-7570A2EEB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i="0" dirty="0">
                <a:solidFill>
                  <a:srgbClr val="374151"/>
                </a:solidFill>
                <a:latin typeface="Söhne"/>
              </a:rPr>
              <a:t>Proof of Progress</a:t>
            </a:r>
            <a:endParaRPr lang="en-P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CD80CD-1DDC-7836-47A4-09F46E862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D97BEB-BAEF-0344-9D5C-EC73E478698A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C78C84-5948-DC68-503D-870D199D98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644" b="13559"/>
          <a:stretch/>
        </p:blipFill>
        <p:spPr bwMode="auto">
          <a:xfrm>
            <a:off x="2057852" y="1964121"/>
            <a:ext cx="5300550" cy="60762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66688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4429F-9C7E-2B22-9241-6BDC23116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öhne"/>
              </a:rPr>
              <a:t>Remaining Work</a:t>
            </a:r>
            <a:endParaRPr lang="en-P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636C9F-86FE-BD5B-48BE-F3898005000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Fine-tuning Models: Enhance models to better suit Amazon review characteristics.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Visualization: Implement visuals for deeper sentiment distribution insights.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Explore Transformer Models: Experiment with models like BERT for improved accuracy.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A27EE3-26F0-38CA-23B6-7570A2EEB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i="0" dirty="0">
                <a:solidFill>
                  <a:srgbClr val="374151"/>
                </a:solidFill>
                <a:latin typeface="Söhne"/>
              </a:rPr>
              <a:t>Recommendations &amp; Improvements</a:t>
            </a:r>
            <a:endParaRPr lang="en-P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CD80CD-1DDC-7836-47A4-09F46E862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D97BEB-BAEF-0344-9D5C-EC73E478698A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778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D37D9-5EB0-1825-58BD-F29A95E0E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öhne"/>
              </a:rPr>
              <a:t>Conclusion</a:t>
            </a:r>
            <a:endParaRPr lang="en-P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1EDAFB-DC10-016F-05F7-4C24849066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Insightful Sentiment Analysis</a:t>
            </a:r>
          </a:p>
          <a:p>
            <a:pPr algn="l">
              <a:buFont typeface="+mj-lt"/>
              <a:buAutoNum type="arabicPeriod"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Accurate Evaluation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463E4B-9C6C-1DBB-DFA3-94D21DC8E10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 </a:t>
            </a:r>
            <a:endParaRPr lang="en-P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F1CB9A-5EE7-7599-EC0C-930C296B93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D97BEB-BAEF-0344-9D5C-EC73E478698A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011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D37D9-5EB0-1825-58BD-F29A95E0E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öhne"/>
              </a:rPr>
              <a:t>Q &amp; A</a:t>
            </a:r>
            <a:endParaRPr lang="en-P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1EDAFB-DC10-016F-05F7-4C24849066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If you have any questions, please ASK. </a:t>
            </a:r>
            <a:endParaRPr lang="en-PK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463E4B-9C6C-1DBB-DFA3-94D21DC8E10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 </a:t>
            </a:r>
            <a:endParaRPr lang="en-P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F1CB9A-5EE7-7599-EC0C-930C296B93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D97BEB-BAEF-0344-9D5C-EC73E478698A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347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97E33-94CB-8351-89B0-A3BD42A24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P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ED1A4-7CF4-86E8-5ABB-20E1CBBBE9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11972" y="2017986"/>
            <a:ext cx="6003378" cy="23087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6600" b="1" dirty="0"/>
              <a:t>Thank You</a:t>
            </a:r>
            <a:endParaRPr lang="en-PK" sz="6600" b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625FF9-B690-D9D7-391B-E51D51CFE82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 </a:t>
            </a:r>
            <a:endParaRPr lang="en-P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B1EEEF-5342-B4EE-9923-40A8279D96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D97BEB-BAEF-0344-9D5C-EC73E478698A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46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091559" y="1120691"/>
            <a:ext cx="5582872" cy="522983"/>
          </a:xfrm>
        </p:spPr>
        <p:txBody>
          <a:bodyPr>
            <a:normAutofit fontScale="90000"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2091559" y="1712730"/>
            <a:ext cx="5582870" cy="2743656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Introduction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Importance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Methodology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Algorithms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b="1" i="0" dirty="0">
                <a:effectLst/>
                <a:latin typeface="Söhne"/>
              </a:rPr>
              <a:t>Progress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b="1" i="0" dirty="0">
                <a:effectLst/>
                <a:latin typeface="Söhne"/>
              </a:rPr>
              <a:t>Accuracy Metrics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b="1" i="0" dirty="0">
                <a:effectLst/>
                <a:latin typeface="Söhne"/>
              </a:rPr>
              <a:t>Remaining Work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i="0" dirty="0">
                <a:latin typeface="Söhne"/>
              </a:rPr>
              <a:t>Screenshots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i="0" dirty="0">
                <a:latin typeface="Söhne"/>
              </a:rPr>
              <a:t>Questions</a:t>
            </a:r>
            <a:endParaRPr lang="en-US" b="1" i="0" dirty="0">
              <a:effectLst/>
              <a:latin typeface="Söhne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D97BEB-BAEF-0344-9D5C-EC73E478698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278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In the e-commerce landscape, customer reviews wield significant influence on product reputation and consumer decisions.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Sentiment analysis of Amazon reviews provides valuable insights for businesses.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D97BEB-BAEF-0344-9D5C-EC73E478698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966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Sentiment Analysis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Customer reviews shape product perceptions and influence purchasing decisions.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Understanding sentiments aids businesses in enhancing customer satisfaction and product improvements.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 Significance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D97BEB-BAEF-0344-9D5C-EC73E478698A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617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4429F-9C7E-2B22-9241-6BDC23116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  <a:endParaRPr lang="en-P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636C9F-86FE-BD5B-48BE-F3898005000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Data loaded from Amazon review CSV file.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Preprocessing performed to ensure compatibility with sentiment analysis libraries.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Sentiment analyzed using </a:t>
            </a:r>
            <a:r>
              <a:rPr lang="en-US" b="0" i="1" dirty="0" err="1">
                <a:solidFill>
                  <a:srgbClr val="374151"/>
                </a:solidFill>
                <a:effectLst/>
                <a:latin typeface="Söhne"/>
              </a:rPr>
              <a:t>TextBlob</a:t>
            </a: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 and VADER.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A27EE3-26F0-38CA-23B6-7570A2EEB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i="0" dirty="0" err="1">
                <a:solidFill>
                  <a:srgbClr val="374151"/>
                </a:solidFill>
                <a:effectLst/>
                <a:latin typeface="Söhne"/>
              </a:rPr>
              <a:t>TextBlob</a:t>
            </a: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 &amp; VADER</a:t>
            </a:r>
            <a:endParaRPr lang="en-P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CD80CD-1DDC-7836-47A4-09F46E862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D97BEB-BAEF-0344-9D5C-EC73E478698A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550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4429F-9C7E-2B22-9241-6BDC23116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</a:t>
            </a:r>
            <a:endParaRPr lang="en-P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636C9F-86FE-BD5B-48BE-F3898005000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 err="1">
                <a:solidFill>
                  <a:srgbClr val="374151"/>
                </a:solidFill>
                <a:effectLst/>
                <a:latin typeface="Söhne"/>
              </a:rPr>
              <a:t>TextBlob</a:t>
            </a: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: NLP library for sentiment analysis.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Sentiment classified as positive, negative, or neutral based on polarity score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A27EE3-26F0-38CA-23B6-7570A2EEB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i="0" dirty="0" err="1">
                <a:solidFill>
                  <a:srgbClr val="374151"/>
                </a:solidFill>
                <a:effectLst/>
                <a:latin typeface="Söhne"/>
              </a:rPr>
              <a:t>TextBlob</a:t>
            </a:r>
            <a:endParaRPr lang="en-P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CD80CD-1DDC-7836-47A4-09F46E862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D97BEB-BAEF-0344-9D5C-EC73E478698A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69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4429F-9C7E-2B22-9241-6BDC23116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</a:t>
            </a:r>
            <a:endParaRPr lang="en-P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636C9F-86FE-BD5B-48BE-F3898005000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VADER: Pre-built sentiment analysis tool designed for social media text.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Sentiment classified as positive, negative, or neutral based on compound score.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A27EE3-26F0-38CA-23B6-7570A2EEB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i="0" dirty="0">
                <a:solidFill>
                  <a:srgbClr val="374151"/>
                </a:solidFill>
                <a:latin typeface="Söhne"/>
              </a:rPr>
              <a:t>VADER</a:t>
            </a:r>
            <a:endParaRPr lang="en-P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CD80CD-1DDC-7836-47A4-09F46E862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D97BEB-BAEF-0344-9D5C-EC73E478698A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734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4429F-9C7E-2B22-9241-6BDC23116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öhne"/>
              </a:rPr>
              <a:t>Progress</a:t>
            </a:r>
            <a:endParaRPr lang="en-P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636C9F-86FE-BD5B-48BE-F3898005000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Implementation of sentiment analysis using </a:t>
            </a:r>
            <a:r>
              <a:rPr lang="en-US" b="0" i="1" dirty="0" err="1">
                <a:solidFill>
                  <a:srgbClr val="374151"/>
                </a:solidFill>
                <a:effectLst/>
                <a:latin typeface="Söhne"/>
              </a:rPr>
              <a:t>TextBlob</a:t>
            </a: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 and VADER.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Sentiment labels added as new columns in the dataset.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Accuracy evaluated against true labels derived from the 'overall' column.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A27EE3-26F0-38CA-23B6-7570A2EEB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i="0" dirty="0">
                <a:solidFill>
                  <a:srgbClr val="374151"/>
                </a:solidFill>
                <a:latin typeface="Söhne"/>
              </a:rPr>
              <a:t> </a:t>
            </a:r>
            <a:endParaRPr lang="en-P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CD80CD-1DDC-7836-47A4-09F46E862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D97BEB-BAEF-0344-9D5C-EC73E478698A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54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8CF15-D0EE-0F70-85D1-1439083B2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 Metrices</a:t>
            </a:r>
            <a:endParaRPr lang="en-P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A1172-05D1-B5CE-D2AF-5B35B85CB3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Accuracy </a:t>
            </a:r>
            <a:r>
              <a:rPr lang="en-US" b="0" i="1" dirty="0" err="1">
                <a:solidFill>
                  <a:srgbClr val="374151"/>
                </a:solidFill>
                <a:effectLst/>
                <a:latin typeface="Söhne"/>
              </a:rPr>
              <a:t>TextBlob</a:t>
            </a: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: [81.81%]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Accuracy VADER: [76.35%]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0" indent="0">
              <a:buNone/>
            </a:pPr>
            <a:endParaRPr lang="en-PK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DA9578-5E1F-C77A-F8D9-8257097FA1B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Accuracy of Models</a:t>
            </a:r>
            <a:endParaRPr lang="en-P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76F7AF-FC5E-DDB4-0362-BC3A8FB9E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D97BEB-BAEF-0344-9D5C-EC73E478698A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396043"/>
      </p:ext>
    </p:extLst>
  </p:cSld>
  <p:clrMapOvr>
    <a:masterClrMapping/>
  </p:clrMapOvr>
</p:sld>
</file>

<file path=ppt/theme/theme1.xml><?xml version="1.0" encoding="utf-8"?>
<a:theme xmlns:a="http://schemas.openxmlformats.org/drawingml/2006/main" name="Theme 1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-DCI-113_Branded_PPT_Template_B_Final_FullScreen" id="{42F2A728-38A7-F741-8697-F23A46403293}" vid="{291ADA43-C1E7-0449-827C-A2959B3E2CF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16-DCI-113_Branded_PPT_Template_B_Final_FullScreen</Template>
  <TotalTime>10338</TotalTime>
  <Words>290</Words>
  <Application>Microsoft Office PowerPoint</Application>
  <PresentationFormat>On-screen Show (16:9)</PresentationFormat>
  <Paragraphs>73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Courier New</vt:lpstr>
      <vt:lpstr>LucidaGrande</vt:lpstr>
      <vt:lpstr>Söhne</vt:lpstr>
      <vt:lpstr>Wingdings</vt:lpstr>
      <vt:lpstr>Theme 1</vt:lpstr>
      <vt:lpstr>Sentiment Analysis of Amazon Reviews</vt:lpstr>
      <vt:lpstr>Agenda</vt:lpstr>
      <vt:lpstr>Introduction</vt:lpstr>
      <vt:lpstr>Importance of Sentiment Analysis</vt:lpstr>
      <vt:lpstr>Methodology</vt:lpstr>
      <vt:lpstr>Algorithms</vt:lpstr>
      <vt:lpstr>Algorithms</vt:lpstr>
      <vt:lpstr>Progress</vt:lpstr>
      <vt:lpstr>Accuracy Metrices</vt:lpstr>
      <vt:lpstr>Screenshots</vt:lpstr>
      <vt:lpstr>Remaining Work</vt:lpstr>
      <vt:lpstr>Conclusion</vt:lpstr>
      <vt:lpstr>Q &amp; A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muhammad awais azhar</cp:lastModifiedBy>
  <cp:revision>52</cp:revision>
  <dcterms:created xsi:type="dcterms:W3CDTF">2016-10-24T19:40:55Z</dcterms:created>
  <dcterms:modified xsi:type="dcterms:W3CDTF">2023-12-04T16:44:51Z</dcterms:modified>
</cp:coreProperties>
</file>

<file path=docProps/thumbnail.jpeg>
</file>